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7" r:id="rId4"/>
    <p:sldId id="288" r:id="rId5"/>
    <p:sldId id="293" r:id="rId6"/>
    <p:sldId id="299" r:id="rId7"/>
    <p:sldId id="290" r:id="rId8"/>
    <p:sldId id="291" r:id="rId9"/>
    <p:sldId id="289" r:id="rId10"/>
    <p:sldId id="292" r:id="rId11"/>
    <p:sldId id="301" r:id="rId12"/>
    <p:sldId id="298" r:id="rId13"/>
    <p:sldId id="294" r:id="rId14"/>
    <p:sldId id="295" r:id="rId15"/>
    <p:sldId id="296" r:id="rId16"/>
    <p:sldId id="297" r:id="rId17"/>
    <p:sldId id="309" r:id="rId18"/>
    <p:sldId id="317" r:id="rId19"/>
    <p:sldId id="31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9287-4155-4FFD-956A-4A624697281D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A3B49-6E83-4B10-8E3F-9136D71AF6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99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http://ga.lsu.edu/blog/andrewsluyter/tag/bruno-latour/page/2/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A3B49-6E83-4B10-8E3F-9136D71AF66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BFF2E3-DD3D-42F0-9AA5-D3BC6F4E37FC}" type="datetimeFigureOut">
              <a:rPr lang="cs-CZ" smtClean="0"/>
              <a:t>23.3.2015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E237FD-17B9-4F47-88D6-E4A8EDA4F37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Ani příroda </a:t>
            </a:r>
            <a:br>
              <a:rPr lang="cs-CZ" sz="4400" b="1" dirty="0" smtClean="0"/>
            </a:br>
            <a:r>
              <a:rPr lang="cs-CZ" sz="4400" b="1" dirty="0" smtClean="0"/>
              <a:t>ani kultura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pPr algn="ctr"/>
            <a:r>
              <a:rPr lang="cs-CZ" dirty="0" smtClean="0"/>
              <a:t>Přemysl Mácha</a:t>
            </a:r>
          </a:p>
          <a:p>
            <a:pPr algn="ctr"/>
            <a:r>
              <a:rPr lang="cs-CZ" dirty="0" smtClean="0"/>
              <a:t>Ostravská univerzita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0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493"/>
            <a:ext cx="6776814" cy="68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136749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Sítě podle </a:t>
            </a:r>
            <a:r>
              <a:rPr lang="cs-CZ" sz="2800" b="1" dirty="0" err="1" smtClean="0"/>
              <a:t>Latoura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networks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3074" name="Picture 2" descr="http://ga.lsu.edu/blog/andrewsluyter/wp-content/uploads/sites/6/2014/03/globalwar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2" y="860743"/>
            <a:ext cx="5664426" cy="5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dirty="0" smtClean="0"/>
              <a:t>Symetrická antropologie?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 err="1" smtClean="0"/>
              <a:t>Tim</a:t>
            </a:r>
            <a:r>
              <a:rPr lang="cs-CZ" dirty="0" smtClean="0"/>
              <a:t> </a:t>
            </a:r>
            <a:r>
              <a:rPr lang="cs-CZ" dirty="0" err="1" smtClean="0"/>
              <a:t>Ingold</a:t>
            </a:r>
            <a:r>
              <a:rPr lang="cs-CZ" dirty="0" smtClean="0"/>
              <a:t>: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dirty="0"/>
              <a:t>materiály, povrchy a </a:t>
            </a:r>
            <a:r>
              <a:rPr lang="cs-CZ" dirty="0" smtClean="0"/>
              <a:t>média</a:t>
            </a:r>
          </a:p>
          <a:p>
            <a:pPr marL="68580" indent="0">
              <a:buNone/>
            </a:pPr>
            <a:r>
              <a:rPr lang="cs-CZ" dirty="0" smtClean="0"/>
              <a:t>- život </a:t>
            </a:r>
            <a:r>
              <a:rPr lang="cs-CZ" dirty="0"/>
              <a:t>jako otevřený a neustávající proces setkávání, výměny a tvorby, </a:t>
            </a: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- „</a:t>
            </a:r>
            <a:r>
              <a:rPr lang="cs-CZ" dirty="0"/>
              <a:t>revitalizace“ života</a:t>
            </a:r>
          </a:p>
          <a:p>
            <a:pPr marL="6858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25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2650"/>
            <a:ext cx="2876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5776" y="105709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Kruh nebo trasa?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67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65" y="768542"/>
            <a:ext cx="6696744" cy="59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99378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Exhabitants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inhabitants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0517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encrypted-tbn3.gstatic.com/images?q=tbn:ANd9GcRk7mgVpIf-putaaZk37cg6vOXSlal9P1B-VTdho3sxog-M8E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08" y="3212976"/>
            <a:ext cx="486629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98108" y="332656"/>
            <a:ext cx="2322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Sítě podle </a:t>
            </a:r>
            <a:r>
              <a:rPr lang="cs-CZ" sz="2800" b="1" dirty="0" err="1" smtClean="0"/>
              <a:t>Latoura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networks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526928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„Sítě“ podle </a:t>
            </a:r>
            <a:r>
              <a:rPr lang="cs-CZ" sz="2800" b="1" dirty="0" err="1" smtClean="0"/>
              <a:t>Ingolda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meshwork</a:t>
            </a:r>
            <a:r>
              <a:rPr lang="cs-CZ" sz="2800" b="1" dirty="0" smtClean="0"/>
              <a:t>)</a:t>
            </a:r>
            <a:endParaRPr lang="cs-CZ" sz="2800" dirty="0"/>
          </a:p>
        </p:txBody>
      </p:sp>
      <p:pic>
        <p:nvPicPr>
          <p:cNvPr id="6" name="Picture 2" descr="http://ga.lsu.edu/blog/andrewsluyter/wp-content/uploads/sites/6/2014/03/globalwar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8108" cy="42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 příroda ani 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Latour</a:t>
            </a:r>
            <a:r>
              <a:rPr lang="cs-CZ" dirty="0" smtClean="0"/>
              <a:t> – přírody-kultury</a:t>
            </a:r>
          </a:p>
          <a:p>
            <a:r>
              <a:rPr lang="cs-CZ" dirty="0" err="1" smtClean="0"/>
              <a:t>Ingold</a:t>
            </a:r>
            <a:r>
              <a:rPr lang="cs-CZ" dirty="0" smtClean="0"/>
              <a:t> – vnímající, jednající, vyvíjející se a interagující organismy v prostředí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Latour</a:t>
            </a:r>
            <a:r>
              <a:rPr lang="cs-CZ" dirty="0" smtClean="0"/>
              <a:t> nebo </a:t>
            </a:r>
            <a:r>
              <a:rPr lang="cs-CZ" dirty="0" err="1" smtClean="0"/>
              <a:t>Ingold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 aneb problém měřítka</a:t>
            </a:r>
          </a:p>
          <a:p>
            <a:r>
              <a:rPr lang="cs-CZ" dirty="0" smtClean="0"/>
              <a:t>Jedna příroda x jedno lidství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1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82948" name="Picture 4" descr="Ranchos de Taos - St Francis of Assis Church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1195890" y="601273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5400" b="1" dirty="0" smtClean="0"/>
              <a:t>Děkuji za pozornost!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41679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/>
          <a:lstStyle/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r>
              <a:rPr lang="cs-CZ" dirty="0" smtClean="0"/>
              <a:t>PhDr</a:t>
            </a:r>
            <a:r>
              <a:rPr lang="cs-CZ" dirty="0"/>
              <a:t>. Přemysl Mácha, Ph.D.</a:t>
            </a:r>
            <a:br>
              <a:rPr lang="cs-CZ" dirty="0"/>
            </a:br>
            <a:r>
              <a:rPr lang="cs-CZ" dirty="0"/>
              <a:t>Katedra sociální geografie </a:t>
            </a:r>
            <a:br>
              <a:rPr lang="cs-CZ" dirty="0"/>
            </a:br>
            <a:r>
              <a:rPr lang="cs-CZ" dirty="0"/>
              <a:t>Přírodovědecká fakulta</a:t>
            </a:r>
            <a:br>
              <a:rPr lang="cs-CZ" dirty="0"/>
            </a:br>
            <a:r>
              <a:rPr lang="cs-CZ" dirty="0"/>
              <a:t>Ostravská univerzita</a:t>
            </a:r>
            <a:br>
              <a:rPr lang="cs-CZ" dirty="0"/>
            </a:br>
            <a:r>
              <a:rPr lang="cs-CZ" dirty="0" err="1"/>
              <a:t>Chittussiho</a:t>
            </a:r>
            <a:r>
              <a:rPr lang="cs-CZ" dirty="0"/>
              <a:t> 10</a:t>
            </a:r>
            <a:br>
              <a:rPr lang="cs-CZ" dirty="0"/>
            </a:br>
            <a:r>
              <a:rPr lang="cs-CZ" dirty="0"/>
              <a:t>710 00 Ostrava</a:t>
            </a:r>
            <a:br>
              <a:rPr lang="cs-CZ" dirty="0"/>
            </a:br>
            <a:r>
              <a:rPr lang="cs-CZ" dirty="0"/>
              <a:t>tel.: 597092348</a:t>
            </a:r>
            <a:br>
              <a:rPr lang="cs-CZ" dirty="0"/>
            </a:br>
            <a:r>
              <a:rPr lang="cs-CZ" dirty="0"/>
              <a:t>premysl.macha@osu.cz</a:t>
            </a:r>
          </a:p>
        </p:txBody>
      </p:sp>
    </p:spTree>
    <p:extLst>
      <p:ext uri="{BB962C8B-B14F-4D97-AF65-F5344CB8AC3E}">
        <p14:creationId xmlns:p14="http://schemas.microsoft.com/office/powerpoint/2010/main" val="21653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6768"/>
            <a:ext cx="9144000" cy="38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cs-CZ" b="1" dirty="0" smtClean="0"/>
              <a:t>Příroda x kultura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Ontologie?</a:t>
            </a:r>
          </a:p>
          <a:p>
            <a:r>
              <a:rPr lang="cs-CZ" dirty="0" smtClean="0"/>
              <a:t>Epistemologie?</a:t>
            </a:r>
          </a:p>
          <a:p>
            <a:r>
              <a:rPr lang="cs-CZ" dirty="0" smtClean="0"/>
              <a:t>Identita?</a:t>
            </a:r>
          </a:p>
          <a:p>
            <a:r>
              <a:rPr lang="cs-CZ" dirty="0" smtClean="0"/>
              <a:t>Způsob zacházení se světem a s druhými?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Kdo je tím druhým</a:t>
            </a:r>
            <a:r>
              <a:rPr lang="cs-CZ" dirty="0" smtClean="0"/>
              <a:t>?</a:t>
            </a:r>
          </a:p>
          <a:p>
            <a:r>
              <a:rPr lang="cs-CZ" dirty="0" smtClean="0"/>
              <a:t>S kým bojujeme?</a:t>
            </a:r>
          </a:p>
          <a:p>
            <a:r>
              <a:rPr lang="cs-CZ" dirty="0" smtClean="0"/>
              <a:t>Kdo je tím „my“?</a:t>
            </a:r>
            <a:endParaRPr lang="cs-CZ" dirty="0" smtClean="0"/>
          </a:p>
          <a:p>
            <a:r>
              <a:rPr lang="cs-CZ" dirty="0" smtClean="0"/>
              <a:t>A proč tak lpíme na přírodě?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5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52736"/>
            <a:ext cx="6777317" cy="5256584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cs-CZ" dirty="0" smtClean="0"/>
              <a:t>Kultura x příroda</a:t>
            </a:r>
          </a:p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r>
              <a:rPr lang="cs-CZ" dirty="0" smtClean="0"/>
              <a:t>Lidské x nelidské</a:t>
            </a:r>
          </a:p>
          <a:p>
            <a:pPr marL="68580" indent="0" algn="ctr">
              <a:buNone/>
            </a:pPr>
            <a:r>
              <a:rPr lang="cs-CZ" dirty="0" smtClean="0"/>
              <a:t>Duše x tělo</a:t>
            </a:r>
          </a:p>
          <a:p>
            <a:pPr marL="68580" indent="0" algn="ctr">
              <a:buNone/>
            </a:pPr>
            <a:r>
              <a:rPr lang="cs-CZ" dirty="0" smtClean="0"/>
              <a:t>Subjektivita x objektivita</a:t>
            </a:r>
          </a:p>
          <a:p>
            <a:pPr marL="68580" indent="0" algn="ctr">
              <a:buNone/>
            </a:pPr>
            <a:r>
              <a:rPr lang="cs-CZ" dirty="0" smtClean="0"/>
              <a:t>Domněnky x pravda</a:t>
            </a:r>
          </a:p>
          <a:p>
            <a:pPr marL="68580" indent="0" algn="ctr">
              <a:buNone/>
            </a:pPr>
            <a:r>
              <a:rPr lang="cs-CZ" dirty="0"/>
              <a:t>Politika x věda</a:t>
            </a:r>
          </a:p>
          <a:p>
            <a:pPr marL="68580" indent="0" algn="ctr">
              <a:buNone/>
            </a:pPr>
            <a:r>
              <a:rPr lang="cs-CZ" dirty="0" smtClean="0"/>
              <a:t>Sociální vědy x přírodní vědy</a:t>
            </a:r>
          </a:p>
          <a:p>
            <a:pPr marL="68580" indent="0" algn="ctr">
              <a:buNone/>
            </a:pPr>
            <a:r>
              <a:rPr lang="cs-CZ" dirty="0" smtClean="0"/>
              <a:t>Civilizace x divošství</a:t>
            </a:r>
          </a:p>
          <a:p>
            <a:pPr marL="68580" indent="0" algn="ctr">
              <a:buNone/>
            </a:pPr>
            <a:r>
              <a:rPr lang="cs-CZ" dirty="0" smtClean="0"/>
              <a:t>Muž x žena</a:t>
            </a:r>
          </a:p>
          <a:p>
            <a:pPr marL="68580" indent="0" algn="ctr">
              <a:buNone/>
            </a:pPr>
            <a:r>
              <a:rPr lang="cs-CZ" dirty="0" smtClean="0"/>
              <a:t>Většina x menšiny</a:t>
            </a:r>
          </a:p>
          <a:p>
            <a:pPr marL="68580" indent="0" algn="ctr">
              <a:buNone/>
            </a:pPr>
            <a:r>
              <a:rPr lang="cs-CZ" dirty="0" smtClean="0"/>
              <a:t>Město x venkov</a:t>
            </a:r>
          </a:p>
          <a:p>
            <a:pPr marL="68580" indent="0" algn="ctr">
              <a:buNone/>
            </a:pPr>
            <a:r>
              <a:rPr lang="cs-CZ" dirty="0" smtClean="0"/>
              <a:t>Dospělí x děti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936104"/>
          </a:xfrm>
        </p:spPr>
        <p:txBody>
          <a:bodyPr/>
          <a:lstStyle/>
          <a:p>
            <a:r>
              <a:rPr lang="cs-CZ" dirty="0" smtClean="0"/>
              <a:t>Symetrická antropologie?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 smtClean="0"/>
              <a:t>Bruno </a:t>
            </a:r>
            <a:r>
              <a:rPr lang="cs-CZ" dirty="0" err="1" smtClean="0"/>
              <a:t>Latour</a:t>
            </a:r>
            <a:r>
              <a:rPr lang="cs-CZ" dirty="0" smtClean="0"/>
              <a:t>: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 smtClean="0"/>
              <a:t>– aktéři v hybridních sítích</a:t>
            </a:r>
          </a:p>
          <a:p>
            <a:pPr marL="68580" indent="0">
              <a:buNone/>
            </a:pPr>
            <a:r>
              <a:rPr lang="cs-CZ" dirty="0" smtClean="0"/>
              <a:t>– </a:t>
            </a:r>
            <a:r>
              <a:rPr lang="cs-CZ" dirty="0"/>
              <a:t>symetrická </a:t>
            </a:r>
            <a:r>
              <a:rPr lang="cs-CZ" dirty="0" smtClean="0"/>
              <a:t>antropologie</a:t>
            </a:r>
          </a:p>
          <a:p>
            <a:pPr marL="68580" indent="0">
              <a:buNone/>
            </a:pPr>
            <a:r>
              <a:rPr lang="cs-CZ" dirty="0"/>
              <a:t>– </a:t>
            </a:r>
            <a:r>
              <a:rPr lang="cs-CZ" dirty="0" err="1" smtClean="0"/>
              <a:t>repolitizace</a:t>
            </a:r>
            <a:r>
              <a:rPr lang="cs-CZ" dirty="0" smtClean="0"/>
              <a:t> života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„Nikdy jsme nebyli moderní“</a:t>
            </a:r>
          </a:p>
        </p:txBody>
      </p:sp>
    </p:spTree>
    <p:extLst>
      <p:ext uri="{BB962C8B-B14F-4D97-AF65-F5344CB8AC3E}">
        <p14:creationId xmlns:p14="http://schemas.microsoft.com/office/powerpoint/2010/main" val="38264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836712"/>
            <a:ext cx="9144000" cy="51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09600"/>
            <a:ext cx="8791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3754" cy="60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99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</TotalTime>
  <Words>213</Words>
  <Application>Microsoft Office PowerPoint</Application>
  <PresentationFormat>Předvádění na obrazovce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Austin</vt:lpstr>
      <vt:lpstr>Ani příroda  ani kultura</vt:lpstr>
      <vt:lpstr>Prezentace aplikace PowerPoint</vt:lpstr>
      <vt:lpstr>Příroda x kultura</vt:lpstr>
      <vt:lpstr>Prezentace aplikace PowerPoint</vt:lpstr>
      <vt:lpstr>Symetrická antropologie?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Symetrická antropologie?</vt:lpstr>
      <vt:lpstr>Prezentace aplikace PowerPoint</vt:lpstr>
      <vt:lpstr>Prezentace aplikace PowerPoint</vt:lpstr>
      <vt:lpstr>Prezentace aplikace PowerPoint</vt:lpstr>
      <vt:lpstr>Ani příroda ani kultura</vt:lpstr>
      <vt:lpstr>Latour nebo Ingold?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 příroda  ani kultura</dc:title>
  <dc:creator>i</dc:creator>
  <cp:lastModifiedBy>i</cp:lastModifiedBy>
  <cp:revision>27</cp:revision>
  <dcterms:created xsi:type="dcterms:W3CDTF">2015-03-19T08:32:38Z</dcterms:created>
  <dcterms:modified xsi:type="dcterms:W3CDTF">2015-03-23T07:18:28Z</dcterms:modified>
</cp:coreProperties>
</file>